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9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1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8000"/>
                <a:lumOff val="52000"/>
              </a:schemeClr>
            </a:gs>
            <a:gs pos="41000">
              <a:schemeClr val="bg1">
                <a:lumMod val="77000"/>
                <a:lumOff val="23000"/>
              </a:schemeClr>
            </a:gs>
            <a:gs pos="100000">
              <a:schemeClr val="accent3">
                <a:lumMod val="83000"/>
                <a:lumOff val="17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71600" y="260648"/>
            <a:ext cx="7272808" cy="63367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http://mnogodetnyy.narod.ru/photoshop/rab/img_ram/Detskie/Ramka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728" cy="687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02624" cy="54726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33CC33"/>
                </a:solidFill>
              </a:rPr>
              <a:t>Интерактивная игра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перепутал </a:t>
            </a:r>
            <a:br>
              <a:rPr lang="ru-RU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художник?»</a:t>
            </a:r>
            <a:endParaRPr lang="ru-RU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2856" y="6237312"/>
            <a:ext cx="4392488" cy="620688"/>
          </a:xfr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Составитель: Киселёва Т.А.,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Педагог-психолог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84"/>
          <a:stretch/>
        </p:blipFill>
        <p:spPr bwMode="auto">
          <a:xfrm>
            <a:off x="2195736" y="-1"/>
            <a:ext cx="4752528" cy="6880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ya-viju.ru/wp-content/uploads/2014/04/uprajneniya-detyam_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2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0"/>
          <a:stretch/>
        </p:blipFill>
        <p:spPr bwMode="auto">
          <a:xfrm>
            <a:off x="2203279" y="-2822"/>
            <a:ext cx="4737442" cy="6860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4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159732" y="0"/>
            <a:ext cx="4824536" cy="6929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03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ya-viju.ru/wp-content/uploads/2014/04/uprajneniya-detyam_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2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35"/>
          <a:stretch/>
        </p:blipFill>
        <p:spPr bwMode="auto">
          <a:xfrm>
            <a:off x="2335605" y="-6592"/>
            <a:ext cx="4472790" cy="6864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5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8"/>
          <a:stretch/>
        </p:blipFill>
        <p:spPr bwMode="auto">
          <a:xfrm>
            <a:off x="2267744" y="28243"/>
            <a:ext cx="4608512" cy="6874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2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20132">
            <a:off x="-70975" y="1375370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8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https://img-fotki.yandex.ru/get/9255/41039971.1c2/0_aa0ac_f59f3f5c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37" l="0" r="100000">
                        <a14:foregroundMark x1="60333" y1="29474" x2="39833" y2="29895"/>
                        <a14:foregroundMark x1="52500" y1="88632" x2="52500" y2="8863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6372200" cy="504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6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97360"/>
            <a:ext cx="8496944" cy="576064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Развитие зрительного восприятия и внимания;</a:t>
            </a:r>
          </a:p>
          <a:p>
            <a:pPr lvl="0"/>
            <a:r>
              <a:rPr lang="ru-RU" dirty="0"/>
              <a:t>Развитие наглядно-образного мышления;</a:t>
            </a:r>
          </a:p>
          <a:p>
            <a:pPr lvl="0"/>
            <a:r>
              <a:rPr lang="ru-RU" dirty="0"/>
              <a:t>Развитие воображения;</a:t>
            </a:r>
          </a:p>
          <a:p>
            <a:pPr lvl="0"/>
            <a:r>
              <a:rPr lang="ru-RU" dirty="0"/>
              <a:t>Развитие познавательной активности;</a:t>
            </a:r>
          </a:p>
          <a:p>
            <a:pPr lvl="0"/>
            <a:r>
              <a:rPr lang="ru-RU" dirty="0"/>
              <a:t>Развитие речи.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00FF"/>
                </a:solidFill>
              </a:rPr>
              <a:t>Возрастная категория: </a:t>
            </a:r>
            <a:r>
              <a:rPr lang="ru-RU" dirty="0"/>
              <a:t>5-6 лет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00FF"/>
                </a:solidFill>
              </a:rPr>
              <a:t>Инструкция: </a:t>
            </a:r>
            <a:r>
              <a:rPr lang="ru-RU" dirty="0"/>
              <a:t>внимательно посмотрите на картинку и </a:t>
            </a:r>
            <a:r>
              <a:rPr lang="ru-RU" dirty="0" smtClean="0"/>
              <a:t>отгадайте, </a:t>
            </a:r>
            <a:r>
              <a:rPr lang="ru-RU" dirty="0"/>
              <a:t>что перепутал </a:t>
            </a:r>
            <a:r>
              <a:rPr lang="ru-RU" dirty="0" smtClean="0"/>
              <a:t>рассеянный </a:t>
            </a:r>
            <a:r>
              <a:rPr lang="ru-RU" dirty="0"/>
              <a:t>художник. </a:t>
            </a:r>
          </a:p>
        </p:txBody>
      </p:sp>
    </p:spTree>
    <p:extLst>
      <p:ext uri="{BB962C8B-B14F-4D97-AF65-F5344CB8AC3E}">
        <p14:creationId xmlns:p14="http://schemas.microsoft.com/office/powerpoint/2010/main" val="18329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cs7055.vk.me/c540107/v540107826/63fb/fL6DI7yf2I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229"/>
          <a:stretch/>
        </p:blipFill>
        <p:spPr bwMode="auto">
          <a:xfrm>
            <a:off x="2166184" y="20140"/>
            <a:ext cx="4811633" cy="6837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4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516" b="2756"/>
          <a:stretch/>
        </p:blipFill>
        <p:spPr bwMode="auto">
          <a:xfrm>
            <a:off x="2212236" y="6052"/>
            <a:ext cx="4719529" cy="6879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7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ya-viju.ru/wp-content/uploads/2014/04/uprajneniya-detyam_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2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" r="52000"/>
          <a:stretch/>
        </p:blipFill>
        <p:spPr bwMode="auto">
          <a:xfrm>
            <a:off x="2299892" y="0"/>
            <a:ext cx="4544217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9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86"/>
          <a:stretch/>
        </p:blipFill>
        <p:spPr bwMode="auto">
          <a:xfrm>
            <a:off x="2185045" y="-9612"/>
            <a:ext cx="4773910" cy="6867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ya-viju.ru/wp-content/uploads/2014/04/uprajneniya-detyam_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2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r="51247"/>
          <a:stretch/>
        </p:blipFill>
        <p:spPr bwMode="auto">
          <a:xfrm>
            <a:off x="2240067" y="-11540"/>
            <a:ext cx="4663866" cy="6898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8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50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Интерактивная игра «Что перепутал  художник?»</vt:lpstr>
      <vt:lpstr>Цель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«Что перепутал  художник?»</dc:title>
  <dc:creator>Киселёвочка</dc:creator>
  <cp:lastModifiedBy>Танюша</cp:lastModifiedBy>
  <cp:revision>13</cp:revision>
  <dcterms:created xsi:type="dcterms:W3CDTF">2016-02-13T13:38:05Z</dcterms:created>
  <dcterms:modified xsi:type="dcterms:W3CDTF">2016-02-14T10:53:50Z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